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304" r:id="rId4"/>
    <p:sldId id="303" r:id="rId5"/>
    <p:sldId id="273" r:id="rId6"/>
    <p:sldId id="274" r:id="rId7"/>
    <p:sldId id="30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6DE62-5386-273A-8E7F-94AB1DD18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3C5FC2-EB6C-C9BC-413E-025486B050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3FDD4E-E8F3-AC57-0232-BBD29BE6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5A66F7-369B-86BC-60AF-665FF1C7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B85304-164E-FE48-EB9D-CEA9D741D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5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882AEB-7CE1-1711-1797-2D594E0DF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1CE03C-3609-1478-26CE-E140A068C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E035CB-A103-F50D-8666-282A3786D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4ECB02-8EBD-BE07-3575-7A8034C7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E5B663-CC29-CA8C-CEE0-D1353C37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01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108C19-3997-FB21-BD70-04409E22A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462931-2E29-5F9D-14AE-8B9D93E81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F0E4A0-A2D3-7C22-2F06-BD7CCC9BD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F751C1-B953-49E1-4098-F3BE07A0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03B33F-2F39-9E0F-35E8-B7FDB3E96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55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E9310-3DE8-BC68-95B1-5BC1F965B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DF681-839A-99BC-17AC-29629FAF0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E3B8A2-A154-DAB9-7095-E132272C9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A8E33B-334C-00D4-9658-E582B6C56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31D20B-2670-777A-BD4A-FF7790FD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55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9ED89-B4BA-546C-00B9-DBC7926E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899EB1-909B-89EB-4A0F-6C44932FB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B87073-F38C-E3ED-8079-31C2DAC3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728921-B8C6-C74F-63AA-5F43504F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902F1E-A49B-9789-AD01-B2048477C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26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3FE7B-0668-7E52-D200-B0C126C1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D955A-708A-0B31-C39F-E67576A83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ECBF69-BA95-2839-9A88-72AD67174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4E60EB-3357-6BF6-5C26-DA68A1D7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BD6C60-04DF-85B7-0AD8-80CAAC5A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187B82-96D0-DB48-5CE3-D57F62F4B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5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46DB5-6F5D-B55C-229B-2E53B75AB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DA4864-1627-094F-76AB-46FFDB15A3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B58C5F-F356-E44A-F54B-85EEA82D2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3260F32-CECB-606B-3B90-1268A7F744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51473-9E79-63EA-8B67-CE95D39CA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0EBE02D-3856-A7A0-22A2-4F268A729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D98081-B29E-19C5-0E0C-A224FACC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AD6267E-7346-BC4A-19C0-CD2AD565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59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CD55F-DEAD-F522-4807-872DCAE96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0C3C12-FB2B-FF42-FF37-806DD060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B57F69-74C2-F0A1-7D50-C60BF6C78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ED71207-D8A0-452F-9939-62D50C76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88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DA8F6F4-C24E-2A25-5F7D-C6C53628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969571-9EF6-8D0D-A6DB-004B87E48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7DE3FE-A099-80BC-BA2B-DC71F1802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54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EABF9-0168-E3EB-C043-4091CA6C7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2011CA-1607-E3FD-AAC1-C8E1E9F92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E701BE-D5C4-F6FA-8EC0-5CBE82116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DABE8C-BAD6-0AEE-D888-3117686E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8D5B65-0434-C2C6-C0CD-9512F2412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D4BBA8-A70D-DA56-113D-EF3FD39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13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758EEF-F7EA-C413-064E-C1157FD2E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2003A6E-B7CA-3AF0-4F14-9B656146A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365128-C8DC-F45F-29A8-853680249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F33D6A-EDF7-D475-8250-BF166DD1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772CFD-16B4-282E-D076-36AB00B3A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0E0D2B-F11D-0112-E67A-C0EB0062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21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62000">
              <a:schemeClr val="accent2">
                <a:lumMod val="89000"/>
              </a:schemeClr>
            </a:gs>
            <a:gs pos="69000">
              <a:schemeClr val="accent2">
                <a:lumMod val="75000"/>
              </a:schemeClr>
            </a:gs>
            <a:gs pos="97000">
              <a:schemeClr val="accent2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3964A9A-FEB8-4B61-947D-F20357AFF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A124CE-97D1-A0F3-16B9-384F0985E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F5F824-7DAD-0620-432B-696CA4E40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20A76-27E5-4D1A-948D-D3AF03B67575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3D314D-394B-87A2-C6FD-F4279D9BE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5F3854-76CF-4EE0-CACF-C407501C2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E7319-771F-449F-8E44-16AA5822B7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05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BFA3FABC-EF88-3438-E91D-1B6F847EFF7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6360" t="7843" r="7177" b="6536"/>
          <a:stretch>
            <a:fillRect/>
          </a:stretch>
        </p:blipFill>
        <p:spPr>
          <a:xfrm>
            <a:off x="1875471" y="1"/>
            <a:ext cx="2430145" cy="240855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04CEE9A-6BFC-ACC0-6A00-1B799734C607}"/>
              </a:ext>
            </a:extLst>
          </p:cNvPr>
          <p:cNvSpPr txBox="1"/>
          <p:nvPr/>
        </p:nvSpPr>
        <p:spPr>
          <a:xfrm>
            <a:off x="5744530" y="184424"/>
            <a:ext cx="4572000" cy="965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 května</a:t>
            </a: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DRUHÝ DEN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52434E6-E388-6E96-341E-241CFFD4E30A}"/>
              </a:ext>
            </a:extLst>
          </p:cNvPr>
          <p:cNvSpPr txBox="1"/>
          <p:nvPr/>
        </p:nvSpPr>
        <p:spPr>
          <a:xfrm>
            <a:off x="471184" y="2973846"/>
            <a:ext cx="4955178" cy="3699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SRDCE</a:t>
            </a:r>
            <a:endParaRPr lang="cs-CZ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Matka Mazzarello ve svých dopisech ráda hovoří o srdci, především o srdci Ježíšově. „Zanechávám vás v Ježíšově srdci“ nebo ‚Zdravím vás v Ježíšově srdci‘ jsou slova, kterými ráda končí své dopisy.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9920B20-77F8-B694-B16D-EB6EBE2A95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4796"/>
          <a:stretch/>
        </p:blipFill>
        <p:spPr>
          <a:xfrm>
            <a:off x="6094027" y="2105892"/>
            <a:ext cx="4222502" cy="4567685"/>
          </a:xfrm>
          <a:prstGeom prst="rect">
            <a:avLst/>
          </a:prstGeom>
        </p:spPr>
      </p:pic>
      <p:pic>
        <p:nvPicPr>
          <p:cNvPr id="24580" name="Picture 4" descr="Lettere di Maria Domenica Mazzarello">
            <a:extLst>
              <a:ext uri="{FF2B5EF4-FFF2-40B4-BE49-F238E27FC236}">
                <a16:creationId xmlns:a16="http://schemas.microsoft.com/office/drawing/2014/main" id="{320FD363-0C43-464F-BB11-D1D5E9F0B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357" y="4135940"/>
            <a:ext cx="2426733" cy="896598"/>
          </a:xfrm>
          <a:prstGeom prst="rect">
            <a:avLst/>
          </a:prstGeom>
          <a:noFill/>
          <a:scene3d>
            <a:camera prst="isometricOffAxis2Top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5BED71E-F272-1A83-92BB-07B96FDED8C3}"/>
              </a:ext>
            </a:extLst>
          </p:cNvPr>
          <p:cNvSpPr txBox="1"/>
          <p:nvPr/>
        </p:nvSpPr>
        <p:spPr>
          <a:xfrm>
            <a:off x="678629" y="197994"/>
            <a:ext cx="5234492" cy="5811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svými sestrami se dělí o svou velkou důvěru v Ježíše a v jeho prozřetelnostní lásku:</a:t>
            </a:r>
            <a:endParaRPr lang="cs-CZ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„Důvěřujte Ježíši, všechny své starosti vložte do jeho Srdce, nechte to na něm, on všechno napraví“ (L 25,3). </a:t>
            </a:r>
            <a:endParaRPr lang="cs-CZ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„Pak buďte vždy veselé, a když máte nepříjemnosti, vložte je do Ježíšova Srdce“ (L 47, 10). </a:t>
            </a:r>
          </a:p>
        </p:txBody>
      </p:sp>
      <p:pic>
        <p:nvPicPr>
          <p:cNvPr id="1026" name="Picture 2" descr="Boží Milosrdenství - Oficiální stránka Římskokatolické farnosti Lukov -  Kašava">
            <a:extLst>
              <a:ext uri="{FF2B5EF4-FFF2-40B4-BE49-F238E27FC236}">
                <a16:creationId xmlns:a16="http://schemas.microsoft.com/office/drawing/2014/main" id="{10BD0B43-46DC-B687-5231-02B8DA30B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111" y="398702"/>
            <a:ext cx="4283260" cy="609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213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31FA6-B6B9-C279-DC9D-D85760DA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01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„Odvahu, když jsi unavený a trápíš se, jdi a slož své starosti do Srdce Ježíšova a tam najdeš úlevu a útěchu“ (L 65,3).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toho, že je Srdce Ježíšovo místem, kde se starosti rozplývají, aby uvolnily místo pokoji a vyrovnanosti, je pro Matku Mazzarellovou také místem setkání s jejími sestrami. </a:t>
            </a:r>
            <a:br>
              <a:rPr lang="it-IT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81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932CB-2FAC-401E-5557-CDB83FEBF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45572"/>
          </a:xfrm>
        </p:spPr>
        <p:txBody>
          <a:bodyPr>
            <a:normAutofit fontScale="90000"/>
          </a:bodyPr>
          <a:lstStyle/>
          <a:p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Několikrát je zve, aby tam byli, a dává jim schůzku: „Vstupujte často do Srdce Ježíšova, já tam vstoupím také a pak se budeme moci často najít, abychom si řekli mnoho věcí“ (L 17,2); </a:t>
            </a:r>
            <a:b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„Jsme příliš daleko od sebe [...]. Bude lepší, když půjdeme do Srdce Ježíšova a tam si budeme moci všechno říct. Ujišťuji vás, že každé ráno s vámi mluvím v tomto obdivuhodném Srdci a mluvím s ním ve svatém přijímání a říkám mnoho věcí za každého z vás“ (L 27,5-6) a ‚Říkáte mi mnoho krásných věcí, když jste spojeni v tomto obdivuhodném Srdci‘ (L 39,2). </a:t>
            </a:r>
            <a:br>
              <a:rPr lang="it-IT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02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832AF45-46F4-FF4C-EC5D-D9E1DF1FB39E}"/>
              </a:ext>
            </a:extLst>
          </p:cNvPr>
          <p:cNvSpPr txBox="1"/>
          <p:nvPr/>
        </p:nvSpPr>
        <p:spPr>
          <a:xfrm>
            <a:off x="1708728" y="388636"/>
            <a:ext cx="8774545" cy="2176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Pouto společenství navázané v Ježíšově Srdci je tak silné, že ruší vzdálenosti: „I když nás dělí nesmírné moře, ve Svatém Srdci Ježíšově se můžeme vidět a přiblížit si v každém okamžiku“ (L 22,1). </a:t>
            </a:r>
          </a:p>
        </p:txBody>
      </p:sp>
      <p:pic>
        <p:nvPicPr>
          <p:cNvPr id="2050" name="Picture 2" descr="Proč je moře modré | Krása jachtingu">
            <a:extLst>
              <a:ext uri="{FF2B5EF4-FFF2-40B4-BE49-F238E27FC236}">
                <a16:creationId xmlns:a16="http://schemas.microsoft.com/office/drawing/2014/main" id="{27FEC951-4007-0193-210F-61DAE63C2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651" y="2565386"/>
            <a:ext cx="6648450" cy="408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14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2604614-6695-B5B1-BB5E-70439E7A2033}"/>
              </a:ext>
            </a:extLst>
          </p:cNvPr>
          <p:cNvSpPr txBox="1"/>
          <p:nvPr/>
        </p:nvSpPr>
        <p:spPr>
          <a:xfrm>
            <a:off x="444137" y="174524"/>
            <a:ext cx="5651863" cy="6067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Matka Mazzarello je přesvědčena, že společenství mezi sestrami v Institutu má svůj střed v Ježíši. Ježíšovo srdce je svorníkem tří typů vztahů, které jsou úzce propojeny: </a:t>
            </a:r>
            <a:endParaRPr lang="cs-CZ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 </a:t>
            </a: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jednotlivých sester s Ježíšem, vztah mezi celým Institutem a Ježíšem a vztah mezi všemi sestrami. 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24" name="Picture 4" descr="Tre cerchi illustrazione vettoriale. Illustrazione di illustrazione -  19521725">
            <a:extLst>
              <a:ext uri="{FF2B5EF4-FFF2-40B4-BE49-F238E27FC236}">
                <a16:creationId xmlns:a16="http://schemas.microsoft.com/office/drawing/2014/main" id="{53359A78-02B1-3059-0A6A-0B430CF6EC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02"/>
          <a:stretch/>
        </p:blipFill>
        <p:spPr bwMode="auto">
          <a:xfrm>
            <a:off x="6314354" y="1131948"/>
            <a:ext cx="4353647" cy="407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6" name="Picture 6" descr="Immagine sacra di gesù cristo del cuore | Vettore Premium">
            <a:extLst>
              <a:ext uri="{FF2B5EF4-FFF2-40B4-BE49-F238E27FC236}">
                <a16:creationId xmlns:a16="http://schemas.microsoft.com/office/drawing/2014/main" id="{C396308C-F6ED-B0DF-337C-6EF263F9AA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2" t="7982" r="14527" b="8215"/>
          <a:stretch/>
        </p:blipFill>
        <p:spPr bwMode="auto">
          <a:xfrm>
            <a:off x="7970982" y="2379430"/>
            <a:ext cx="1014340" cy="118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02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. Maria Domenica Mazzarello - Scopri tutto - Oma Trieste">
            <a:extLst>
              <a:ext uri="{FF2B5EF4-FFF2-40B4-BE49-F238E27FC236}">
                <a16:creationId xmlns:a16="http://schemas.microsoft.com/office/drawing/2014/main" id="{7F994FDE-FC28-6EB2-4B8D-0FF969B7D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82" b="10127"/>
          <a:stretch>
            <a:fillRect/>
          </a:stretch>
        </p:blipFill>
        <p:spPr bwMode="auto">
          <a:xfrm>
            <a:off x="7138353" y="266451"/>
            <a:ext cx="4102100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FEDB6BE-4A58-B264-D8B4-77C6252DD123}"/>
              </a:ext>
            </a:extLst>
          </p:cNvPr>
          <p:cNvSpPr txBox="1"/>
          <p:nvPr/>
        </p:nvSpPr>
        <p:spPr>
          <a:xfrm>
            <a:off x="365760" y="456247"/>
            <a:ext cx="6365966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dirty="0"/>
              <a:t>Modlitba </a:t>
            </a:r>
          </a:p>
          <a:p>
            <a:pPr>
              <a:buNone/>
            </a:pPr>
            <a:r>
              <a:rPr lang="cs-CZ" sz="2800" dirty="0"/>
              <a:t>Ježíši, tvé Srdce je místem, kde se nikdy neztratíme.</a:t>
            </a:r>
            <a:br>
              <a:rPr lang="cs-CZ" sz="2800" dirty="0"/>
            </a:br>
            <a:r>
              <a:rPr lang="cs-CZ" sz="2800" dirty="0"/>
              <a:t>I když jsme daleko, můžeme se v Tobě setkat – v modlitbě, v tichu, v lásce, která nezná vzdálenost.</a:t>
            </a:r>
          </a:p>
          <a:p>
            <a:pPr>
              <a:buNone/>
            </a:pPr>
            <a:r>
              <a:rPr lang="cs-CZ" sz="2800" dirty="0"/>
              <a:t>Ukryj nás ve svém Srdci, spoj nás, i když nás dělí čas a prostor.</a:t>
            </a:r>
            <a:br>
              <a:rPr lang="cs-CZ" sz="2800" dirty="0"/>
            </a:br>
            <a:r>
              <a:rPr lang="cs-CZ" sz="2800" dirty="0"/>
              <a:t>Buď světlem na cestách, kde se nemůžeme držet za ruce, ale můžeme být jedno – v Tobě.</a:t>
            </a:r>
          </a:p>
          <a:p>
            <a:r>
              <a:rPr lang="cs-CZ" sz="2800" dirty="0"/>
              <a:t>O to prosíme na přímluvu Marie Dominiky </a:t>
            </a:r>
            <a:r>
              <a:rPr lang="cs-CZ" sz="2800" dirty="0" err="1"/>
              <a:t>Mazzarello</a:t>
            </a:r>
            <a:r>
              <a:rPr lang="cs-CZ" sz="2800"/>
              <a:t>.</a:t>
            </a:r>
            <a:br>
              <a:rPr lang="cs-CZ" sz="2800" dirty="0"/>
            </a:br>
            <a:r>
              <a:rPr lang="cs-CZ" sz="2800" dirty="0"/>
              <a:t>Amen.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7982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477</Words>
  <Application>Microsoft Office PowerPoint</Application>
  <PresentationFormat>Širokoúhlá obrazovka</PresentationFormat>
  <Paragraphs>18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„Odvahu, když jsi unavený a trápíš se, jdi a slož své starosti do Srdce Ježíšova a tam najdeš úlevu a útěchu“ (L 65,3).   Kromě toho, že je Srdce Ježíšovo místem, kde se starosti rozplývají, aby uvolnily místo pokoji a vyrovnanosti, je pro Matku Mazzarellovou také místem setkání s jejími sestrami.  </vt:lpstr>
      <vt:lpstr>Několikrát je zve, aby tam byli, a dává jim schůzku: „Vstupujte často do Srdce Ježíšova, já tam vstoupím také a pak se budeme moci často najít, abychom si řekli mnoho věcí“ (L 17,2);   „Jsme příliš daleko od sebe [...]. Bude lepší, když půjdeme do Srdce Ježíšova a tam si budeme moci všechno říct. Ujišťuji vás, že každé ráno s vámi mluvím v tomto obdivuhodném Srdci a mluvím s ním ve svatém přijímání a říkám mnoho věcí za každého z vás“ (L 27,5-6) a ‚Říkáte mi mnoho krásných věcí, když jste spojeni v tomto obdivuhodném Srdci‘ (L 39,2).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Jana Marková</dc:creator>
  <cp:lastModifiedBy>Jana Marková</cp:lastModifiedBy>
  <cp:revision>3</cp:revision>
  <dcterms:created xsi:type="dcterms:W3CDTF">2025-05-09T10:00:51Z</dcterms:created>
  <dcterms:modified xsi:type="dcterms:W3CDTF">2025-05-10T03:39:10Z</dcterms:modified>
</cp:coreProperties>
</file>